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5" r:id="rId3"/>
    <p:sldId id="266" r:id="rId4"/>
    <p:sldId id="267" r:id="rId5"/>
    <p:sldId id="269" r:id="rId6"/>
    <p:sldId id="271" r:id="rId7"/>
    <p:sldId id="272" r:id="rId8"/>
    <p:sldId id="270" r:id="rId9"/>
    <p:sldId id="280" r:id="rId10"/>
    <p:sldId id="282" r:id="rId11"/>
    <p:sldId id="286" r:id="rId12"/>
    <p:sldId id="290" r:id="rId13"/>
    <p:sldId id="291" r:id="rId14"/>
    <p:sldId id="292" r:id="rId15"/>
    <p:sldId id="296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</p:sldIdLst>
  <p:sldSz cx="8229600" cy="5148263"/>
  <p:notesSz cx="6858000" cy="9144000"/>
  <p:defaultTextStyle>
    <a:defPPr>
      <a:defRPr lang="en-US"/>
    </a:defPPr>
    <a:lvl1pPr algn="l" defTabSz="5470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547040" algn="l" defTabSz="5470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094080" algn="l" defTabSz="5470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641119" algn="l" defTabSz="5470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188159" algn="l" defTabSz="5470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735199" algn="l" defTabSz="54704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3282239" algn="l" defTabSz="54704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829279" algn="l" defTabSz="54704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4376318" algn="l" defTabSz="54704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1D1"/>
    <a:srgbClr val="F4F0CC"/>
    <a:srgbClr val="BFBFBF"/>
    <a:srgbClr val="648E7C"/>
    <a:srgbClr val="FFFFFF"/>
    <a:srgbClr val="D0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9" autoAdjust="0"/>
    <p:restoredTop sz="99827" autoAdjust="0"/>
  </p:normalViewPr>
  <p:slideViewPr>
    <p:cSldViewPr snapToGrid="0" snapToObjects="1">
      <p:cViewPr>
        <p:scale>
          <a:sx n="110" d="100"/>
          <a:sy n="110" d="100"/>
        </p:scale>
        <p:origin x="-2388" y="-834"/>
      </p:cViewPr>
      <p:guideLst>
        <p:guide orient="horz" pos="1622"/>
        <p:guide pos="25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23CCCD-44B8-2248-AA5E-96C41241755C}" type="datetimeFigureOut">
              <a:rPr lang="en-US"/>
              <a:pPr>
                <a:defRPr/>
              </a:pPr>
              <a:t>1/30/2017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0078DC-7B05-CD42-B084-96CF1B3DE2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109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6EE8EB-670A-3947-9A60-C0E8AF9BFCC4}" type="datetimeFigureOut">
              <a:rPr lang="en-US"/>
              <a:pPr>
                <a:defRPr/>
              </a:pPr>
              <a:t>1/30/2017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685800"/>
            <a:ext cx="5480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E9AC43-856D-FA44-9D03-2246DC069D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103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470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47040" algn="l" defTabSz="5470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94080" algn="l" defTabSz="5470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41119" algn="l" defTabSz="5470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188159" algn="l" defTabSz="5470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735199" algn="l" defTabSz="5470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2239" algn="l" defTabSz="5470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9279" algn="l" defTabSz="5470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6318" algn="l" defTabSz="5470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9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47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46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1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4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/>
  <p:txStyles>
    <p:titleStyle>
      <a:lvl1pPr algn="ctr" defTabSz="547040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47040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47040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47040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47040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47040" algn="ctr" defTabSz="54704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094080" algn="ctr" defTabSz="54704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641119" algn="ctr" defTabSz="54704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188159" algn="ctr" defTabSz="547040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10280" indent="-410280" algn="l" defTabSz="54704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88940" indent="-341900" algn="l" defTabSz="54704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67600" indent="-273520" algn="l" defTabSz="54704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914639" indent="-273520" algn="l" defTabSz="54704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461679" indent="-273520" algn="l" defTabSz="54704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008719" indent="-273520" algn="l" defTabSz="5470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5759" indent="-273520" algn="l" defTabSz="5470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799" indent="-273520" algn="l" defTabSz="5470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49838" indent="-273520" algn="l" defTabSz="5470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040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080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119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8159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5199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2239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9279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6318" algn="l" defTabSz="547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̈dra_förstadsgatan_96dp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19" y="76388"/>
            <a:ext cx="7529132" cy="49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51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71" y="273078"/>
            <a:ext cx="6642340" cy="477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69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03" y="279619"/>
            <a:ext cx="6232944" cy="47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02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96" y="86264"/>
            <a:ext cx="7289112" cy="46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43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̈dra_förstadsgatan_96dpi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21483</TotalTime>
  <Words>0</Words>
  <Application>Microsoft Office PowerPoint</Application>
  <PresentationFormat>Anpassad</PresentationFormat>
  <Paragraphs>0</Paragraphs>
  <Slides>36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37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Invinn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Herminge</dc:creator>
  <cp:lastModifiedBy>Sjöstedt Eric</cp:lastModifiedBy>
  <cp:revision>451</cp:revision>
  <dcterms:created xsi:type="dcterms:W3CDTF">2015-10-06T08:44:43Z</dcterms:created>
  <dcterms:modified xsi:type="dcterms:W3CDTF">2017-01-30T14:31:47Z</dcterms:modified>
</cp:coreProperties>
</file>